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56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573A2-012E-470A-A3D0-1865FF6F8023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2330B-9E03-4A9D-A468-681F57B721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1823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573A2-012E-470A-A3D0-1865FF6F8023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2330B-9E03-4A9D-A468-681F57B721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0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573A2-012E-470A-A3D0-1865FF6F8023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2330B-9E03-4A9D-A468-681F57B721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46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573A2-012E-470A-A3D0-1865FF6F8023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2330B-9E03-4A9D-A468-681F57B721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293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573A2-012E-470A-A3D0-1865FF6F8023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2330B-9E03-4A9D-A468-681F57B721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136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573A2-012E-470A-A3D0-1865FF6F8023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2330B-9E03-4A9D-A468-681F57B721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3197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573A2-012E-470A-A3D0-1865FF6F8023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2330B-9E03-4A9D-A468-681F57B721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402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573A2-012E-470A-A3D0-1865FF6F8023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2330B-9E03-4A9D-A468-681F57B721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344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573A2-012E-470A-A3D0-1865FF6F8023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2330B-9E03-4A9D-A468-681F57B721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5383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573A2-012E-470A-A3D0-1865FF6F8023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2330B-9E03-4A9D-A468-681F57B721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4149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573A2-012E-470A-A3D0-1865FF6F8023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2330B-9E03-4A9D-A468-681F57B721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461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2573A2-012E-470A-A3D0-1865FF6F8023}" type="datetimeFigureOut">
              <a:rPr lang="en-US" smtClean="0"/>
              <a:t>9/16/2012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A2330B-9E03-4A9D-A468-681F57B721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51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Overfishi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2"/>
          <a:stretch/>
        </p:blipFill>
        <p:spPr bwMode="auto">
          <a:xfrm>
            <a:off x="4572000" y="3352800"/>
            <a:ext cx="4572000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ishi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7929"/>
            <a:ext cx="5004675" cy="3257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Graph Summarizing the Problems and Time Scales of the Next 40 years and also the coming of the Technological Singularity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676" y="152400"/>
            <a:ext cx="4139324" cy="3104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17929"/>
            <a:ext cx="5004674" cy="3370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 descr="http://see-the-sea.org/topics/commerce/OVERFISHINGfromPEW.gif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" r="1803" b="3672"/>
          <a:stretch/>
        </p:blipFill>
        <p:spPr bwMode="auto">
          <a:xfrm>
            <a:off x="0" y="3463670"/>
            <a:ext cx="4572000" cy="3403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9963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>
            <a:normAutofit/>
          </a:bodyPr>
          <a:lstStyle/>
          <a:p>
            <a:r>
              <a:rPr lang="en-US" sz="1200" dirty="0" smtClean="0"/>
              <a:t>Top left image</a:t>
            </a:r>
          </a:p>
          <a:p>
            <a:pPr lvl="1"/>
            <a:r>
              <a:rPr lang="en-US" sz="1200" dirty="0" smtClean="0"/>
              <a:t>Shows some of the extend of industrialized fishing, a huge net filled with fish and other sea life.</a:t>
            </a:r>
            <a:endParaRPr lang="en-US" sz="1200" dirty="0"/>
          </a:p>
          <a:p>
            <a:r>
              <a:rPr lang="en-US" sz="1200" dirty="0" smtClean="0"/>
              <a:t>Top right image</a:t>
            </a:r>
          </a:p>
          <a:p>
            <a:pPr lvl="1"/>
            <a:r>
              <a:rPr lang="en-US" sz="1200" dirty="0" smtClean="0"/>
              <a:t>Magnitudes of important global problems over the next 40 years. Fisheries are on the decline.</a:t>
            </a:r>
          </a:p>
          <a:p>
            <a:r>
              <a:rPr lang="en-US" sz="1200" dirty="0" smtClean="0"/>
              <a:t>Bottom Left</a:t>
            </a:r>
          </a:p>
          <a:p>
            <a:pPr lvl="1"/>
            <a:r>
              <a:rPr lang="en-US" sz="1200" dirty="0" smtClean="0"/>
              <a:t>Shows the effects of overfishing on the ecosystem. Through harvesting so much and incidental mortality, there is a decline in fish and degrading ecosystem. </a:t>
            </a:r>
          </a:p>
          <a:p>
            <a:r>
              <a:rPr lang="en-US" sz="1200" dirty="0" smtClean="0"/>
              <a:t>Bottom right</a:t>
            </a:r>
          </a:p>
          <a:p>
            <a:pPr lvl="1"/>
            <a:r>
              <a:rPr lang="en-US" sz="1200" dirty="0" smtClean="0"/>
              <a:t>Another example of how in many parts of the world, massive amount of fish a caught for food. These are Fresh fish at the daily market auction at Honolulu harbor, Hawaii.</a:t>
            </a:r>
          </a:p>
        </p:txBody>
      </p:sp>
    </p:spTree>
    <p:extLst>
      <p:ext uri="{BB962C8B-B14F-4D97-AF65-F5344CB8AC3E}">
        <p14:creationId xmlns:p14="http://schemas.microsoft.com/office/powerpoint/2010/main" val="415425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109</Words>
  <Application>Microsoft Office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Steven Lyon</dc:creator>
  <cp:lastModifiedBy>Steven Lyon</cp:lastModifiedBy>
  <cp:revision>5</cp:revision>
  <dcterms:created xsi:type="dcterms:W3CDTF">2012-09-16T19:23:09Z</dcterms:created>
  <dcterms:modified xsi:type="dcterms:W3CDTF">2012-09-16T22:52:32Z</dcterms:modified>
</cp:coreProperties>
</file>